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950" r:id="rId2"/>
    <p:sldId id="1344" r:id="rId3"/>
    <p:sldId id="545" r:id="rId4"/>
    <p:sldId id="546" r:id="rId5"/>
    <p:sldId id="1373" r:id="rId6"/>
    <p:sldId id="547" r:id="rId7"/>
    <p:sldId id="548" r:id="rId8"/>
    <p:sldId id="1374" r:id="rId9"/>
    <p:sldId id="552" r:id="rId10"/>
    <p:sldId id="549" r:id="rId11"/>
    <p:sldId id="550" r:id="rId12"/>
    <p:sldId id="553" r:id="rId13"/>
    <p:sldId id="551" r:id="rId14"/>
    <p:sldId id="1375" r:id="rId15"/>
    <p:sldId id="518" r:id="rId16"/>
    <p:sldId id="519" r:id="rId17"/>
    <p:sldId id="520" r:id="rId18"/>
    <p:sldId id="521" r:id="rId19"/>
    <p:sldId id="522" r:id="rId20"/>
    <p:sldId id="524" r:id="rId21"/>
    <p:sldId id="523" r:id="rId22"/>
    <p:sldId id="525" r:id="rId23"/>
    <p:sldId id="1376" r:id="rId24"/>
    <p:sldId id="675" r:id="rId25"/>
    <p:sldId id="581" r:id="rId26"/>
    <p:sldId id="650" r:id="rId27"/>
    <p:sldId id="582" r:id="rId28"/>
    <p:sldId id="676" r:id="rId29"/>
    <p:sldId id="501" r:id="rId30"/>
    <p:sldId id="677" r:id="rId31"/>
    <p:sldId id="1223" r:id="rId32"/>
    <p:sldId id="1224" r:id="rId33"/>
    <p:sldId id="954" r:id="rId34"/>
    <p:sldId id="1240" r:id="rId35"/>
    <p:sldId id="256" r:id="rId36"/>
    <p:sldId id="257" r:id="rId37"/>
    <p:sldId id="1237" r:id="rId38"/>
    <p:sldId id="1238" r:id="rId39"/>
    <p:sldId id="1336" r:id="rId40"/>
    <p:sldId id="1281" r:id="rId41"/>
    <p:sldId id="1339" r:id="rId42"/>
    <p:sldId id="94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1375"/>
            <p14:sldId id="518"/>
            <p14:sldId id="519"/>
            <p14:sldId id="520"/>
            <p14:sldId id="521"/>
            <p14:sldId id="522"/>
            <p14:sldId id="524"/>
            <p14:sldId id="523"/>
            <p14:sldId id="525"/>
            <p14:sldId id="1376"/>
            <p14:sldId id="675"/>
            <p14:sldId id="581"/>
            <p14:sldId id="650"/>
            <p14:sldId id="582"/>
            <p14:sldId id="676"/>
            <p14:sldId id="501"/>
            <p14:sldId id="677"/>
            <p14:sldId id="1223"/>
            <p14:sldId id="1224"/>
            <p14:sldId id="954"/>
            <p14:sldId id="1240"/>
            <p14:sldId id="256"/>
            <p14:sldId id="257"/>
            <p14:sldId id="1237"/>
            <p14:sldId id="1238"/>
            <p14:sldId id="1336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8364D-DF8F-1EC3-4962-3CE05F8F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AE324-95E8-8C71-2DD5-B3502B990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4AE5C-4F90-9C33-BAE2-D9CAAA775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4C485-2A72-6C65-EF3B-31DA1439BF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20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FD85D-F9F3-B415-1C0A-D45EBAA1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25337-F258-9DD4-FBF6-C71B461E5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6CA4F-AE3C-74ED-5642-929277481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BB9BA-0EFE-623B-8A90-D691F76DF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5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31st August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58F2-8CF1-8AEA-9979-B0C7B45C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EB55-10D1-B54E-5A84-FA617D45C95E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812ED7-394C-3273-96CA-AD3E8C86127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51AE842B-0FEE-F454-F637-EC0E58CD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7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9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343E7-C886-C0D0-176A-A168609A3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ABB4-8DC6-89E7-C2F2-AA88C9B90E6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1AB1FF-5422-0B93-BD2F-880CD9C6086B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45165D8B-A987-356B-16E4-BD25C1F8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92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84CD-67FB-95EA-B638-5ED29B24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2F3DB5-8A51-6FB5-91DA-75FF209EF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DA39-FA16-709C-0169-6A015F5195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586538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2577-44A5-72BE-D3BB-50ACE391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ED971D-E8C0-8D49-39C7-1902B652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33409-F54E-5BE1-D62D-F447F02D4D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63437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820511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the cross the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evidence is endless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my sin rolled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of You oh Jesus (oh)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837821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7B690-07B0-9A5E-7EF4-A2F54195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4669</TotalTime>
  <Words>1128</Words>
  <Application>Microsoft Office PowerPoint</Application>
  <PresentationFormat>On-screen Show (4:3)</PresentationFormat>
  <Paragraphs>217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155</cp:revision>
  <dcterms:created xsi:type="dcterms:W3CDTF">2024-09-27T16:56:29Z</dcterms:created>
  <dcterms:modified xsi:type="dcterms:W3CDTF">2025-08-30T11:51:05Z</dcterms:modified>
</cp:coreProperties>
</file>